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5" r:id="rId8"/>
    <p:sldId id="261" r:id="rId9"/>
    <p:sldId id="262" r:id="rId10"/>
    <p:sldId id="263" r:id="rId11"/>
    <p:sldId id="264" r:id="rId12"/>
  </p:sldIdLst>
  <p:sldSz cx="9144000" cy="6858000" type="screen4x3"/>
  <p:notesSz cx="6805613" cy="99393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150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ko-KR" sz="1800" b="0" strike="noStrike" spc="-1">
                <a:solidFill>
                  <a:srgbClr val="000000"/>
                </a:solidFill>
                <a:latin typeface="나눔고딕"/>
              </a:rPr>
              <a:t>Click to move the slide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Noto Sans CJK JP Regular"/>
              </a:rPr>
              <a:t> </a:t>
            </a:r>
          </a:p>
        </p:txBody>
      </p:sp>
      <p:sp>
        <p:nvSpPr>
          <p:cNvPr id="81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Noto Sans CJK JP Regular"/>
              </a:rPr>
              <a:t> </a:t>
            </a:r>
          </a:p>
        </p:txBody>
      </p:sp>
      <p:sp>
        <p:nvSpPr>
          <p:cNvPr id="82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Noto Sans CJK JP Regular"/>
              </a:rPr>
              <a:t> </a:t>
            </a:r>
          </a:p>
        </p:txBody>
      </p:sp>
      <p:sp>
        <p:nvSpPr>
          <p:cNvPr id="83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06FAF312-41D5-4581-BCC8-A47D71EDEA29}" type="slidenum">
              <a:rPr lang="en-US" sz="1400" b="0" strike="noStrike" spc="-1">
                <a:latin typeface="Noto Sans CJK JP Regular"/>
              </a:rPr>
              <a:t>‹#›</a:t>
            </a:fld>
            <a:endParaRPr lang="en-US" sz="1400" b="0" strike="noStrike" spc="-1">
              <a:latin typeface="Noto Sans CJK JP Regular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746125"/>
            <a:ext cx="4967287" cy="3725863"/>
          </a:xfrm>
          <a:prstGeom prst="rect">
            <a:avLst/>
          </a:prstGeom>
        </p:spPr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80400" y="4721040"/>
            <a:ext cx="5444280" cy="4472280"/>
          </a:xfrm>
          <a:prstGeom prst="rect">
            <a:avLst/>
          </a:prstGeom>
        </p:spPr>
        <p:txBody>
          <a:bodyPr lIns="91800" tIns="46080" rIns="91800" bIns="4608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24" name="TextShape 3"/>
          <p:cNvSpPr txBox="1"/>
          <p:nvPr/>
        </p:nvSpPr>
        <p:spPr>
          <a:xfrm>
            <a:off x="3854880" y="9440640"/>
            <a:ext cx="2948760" cy="496440"/>
          </a:xfrm>
          <a:prstGeom prst="rect">
            <a:avLst/>
          </a:prstGeom>
          <a:noFill/>
          <a:ln>
            <a:noFill/>
          </a:ln>
        </p:spPr>
        <p:txBody>
          <a:bodyPr lIns="91800" tIns="46080" rIns="91800" bIns="46080" anchor="b"/>
          <a:lstStyle/>
          <a:p>
            <a:pPr algn="r">
              <a:lnSpc>
                <a:spcPct val="100000"/>
              </a:lnSpc>
            </a:pPr>
            <a:fld id="{2E29B85F-CD11-45CC-AE7E-0370BBFF3C89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lang="en-US" sz="1200" b="0" strike="noStrike" spc="-1">
              <a:latin typeface="Noto Sans CJK JP Regular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 dirty="0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 dirty="0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 dirty="0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FFFFFF"/>
              </a:solidFill>
              <a:latin typeface="나눔고딕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6"/>
          <p:cNvPicPr/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/>
        </p:blipFill>
        <p:spPr>
          <a:xfrm rot="10800000">
            <a:off x="9156600" y="6867360"/>
            <a:ext cx="9169200" cy="6876720"/>
          </a:xfrm>
          <a:prstGeom prst="rect">
            <a:avLst/>
          </a:prstGeom>
          <a:ln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ko-KR" sz="1800" b="0" strike="noStrike" spc="-1" dirty="0" err="1">
                <a:solidFill>
                  <a:srgbClr val="000000"/>
                </a:solidFill>
                <a:latin typeface="나눔고딕"/>
              </a:rPr>
              <a:t>Click</a:t>
            </a:r>
            <a:r>
              <a:rPr lang="ko-KR" sz="1800" b="0" strike="noStrike" spc="-1" dirty="0">
                <a:solidFill>
                  <a:srgbClr val="000000"/>
                </a:solidFill>
                <a:latin typeface="나눔고딕"/>
              </a:rPr>
              <a:t> </a:t>
            </a:r>
            <a:r>
              <a:rPr lang="ko-KR" sz="1800" b="0" strike="noStrike" spc="-1" dirty="0" err="1">
                <a:solidFill>
                  <a:srgbClr val="000000"/>
                </a:solidFill>
                <a:latin typeface="나눔고딕"/>
              </a:rPr>
              <a:t>to</a:t>
            </a:r>
            <a:r>
              <a:rPr lang="ko-KR" sz="1800" b="0" strike="noStrike" spc="-1" dirty="0">
                <a:solidFill>
                  <a:srgbClr val="000000"/>
                </a:solidFill>
                <a:latin typeface="나눔고딕"/>
              </a:rPr>
              <a:t> </a:t>
            </a:r>
            <a:r>
              <a:rPr lang="ko-KR" sz="1800" b="0" strike="noStrike" spc="-1" dirty="0" err="1">
                <a:solidFill>
                  <a:srgbClr val="000000"/>
                </a:solidFill>
                <a:latin typeface="나눔고딕"/>
              </a:rPr>
              <a:t>edit</a:t>
            </a:r>
            <a:r>
              <a:rPr lang="ko-KR" sz="1800" b="0" strike="noStrike" spc="-1" dirty="0">
                <a:solidFill>
                  <a:srgbClr val="000000"/>
                </a:solidFill>
                <a:latin typeface="나눔고딕"/>
              </a:rPr>
              <a:t> </a:t>
            </a:r>
            <a:r>
              <a:rPr lang="ko-KR" sz="1800" b="0" strike="noStrike" spc="-1" dirty="0" err="1">
                <a:solidFill>
                  <a:srgbClr val="000000"/>
                </a:solidFill>
                <a:latin typeface="나눔고딕"/>
              </a:rPr>
              <a:t>the</a:t>
            </a:r>
            <a:r>
              <a:rPr lang="ko-KR" sz="1800" b="0" strike="noStrike" spc="-1" dirty="0">
                <a:solidFill>
                  <a:srgbClr val="000000"/>
                </a:solidFill>
                <a:latin typeface="나눔고딕"/>
              </a:rPr>
              <a:t> </a:t>
            </a:r>
            <a:r>
              <a:rPr lang="ko-KR" sz="1800" b="0" strike="noStrike" spc="-1" dirty="0" err="1">
                <a:solidFill>
                  <a:srgbClr val="000000"/>
                </a:solidFill>
                <a:latin typeface="나눔고딕"/>
              </a:rPr>
              <a:t>title</a:t>
            </a:r>
            <a:r>
              <a:rPr lang="ko-KR" sz="1800" b="0" strike="noStrike" spc="-1" dirty="0">
                <a:solidFill>
                  <a:srgbClr val="000000"/>
                </a:solidFill>
                <a:latin typeface="나눔고딕"/>
              </a:rPr>
              <a:t> </a:t>
            </a:r>
            <a:r>
              <a:rPr lang="ko-KR" sz="1800" b="0" strike="noStrike" spc="-1" dirty="0" err="1">
                <a:solidFill>
                  <a:srgbClr val="000000"/>
                </a:solidFill>
                <a:latin typeface="나눔고딕"/>
              </a:rPr>
              <a:t>text</a:t>
            </a:r>
            <a:r>
              <a:rPr lang="ko-KR" sz="1800" b="0" strike="noStrike" spc="-1" dirty="0">
                <a:solidFill>
                  <a:srgbClr val="000000"/>
                </a:solidFill>
                <a:latin typeface="나눔고딕"/>
              </a:rPr>
              <a:t> </a:t>
            </a:r>
            <a:r>
              <a:rPr lang="ko-KR" sz="1800" b="0" strike="noStrike" spc="-1" dirty="0" err="1">
                <a:solidFill>
                  <a:srgbClr val="000000"/>
                </a:solidFill>
                <a:latin typeface="나눔고딕"/>
              </a:rPr>
              <a:t>format</a:t>
            </a:r>
            <a:endParaRPr lang="ko-KR" sz="1800" b="0" strike="noStrike" spc="-1" dirty="0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3200" b="0" strike="noStrike" spc="-1">
                <a:solidFill>
                  <a:srgbClr val="FFFFFF"/>
                </a:solidFill>
                <a:latin typeface="나눔고딕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400" b="0" strike="noStrike" spc="-1">
                <a:solidFill>
                  <a:srgbClr val="FFFFFF"/>
                </a:solidFill>
                <a:latin typeface="나눔고딕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FFFFFF"/>
                </a:solidFill>
                <a:latin typeface="나눔고딕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000" b="0" strike="noStrike" spc="-1">
                <a:solidFill>
                  <a:srgbClr val="FFFFFF"/>
                </a:solidFill>
                <a:latin typeface="나눔고딕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FFFFFF"/>
                </a:solidFill>
                <a:latin typeface="나눔고딕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FFFFFF"/>
                </a:solidFill>
                <a:latin typeface="나눔고딕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FFFFFF"/>
                </a:solidFill>
                <a:latin typeface="나눔고딕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8245800" y="6337800"/>
            <a:ext cx="819720" cy="227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r">
              <a:lnSpc>
                <a:spcPct val="100000"/>
              </a:lnSpc>
            </a:pPr>
            <a:fld id="{77B7CBC8-51AB-4679-8DC6-8893A8A4F206}" type="slidenum">
              <a:rPr lang="en-US" sz="900" b="0" strike="noStrike" spc="-1">
                <a:solidFill>
                  <a:srgbClr val="FFFFFF"/>
                </a:solidFill>
                <a:latin typeface="나눔고딕"/>
                <a:ea typeface="나눔고딕"/>
              </a:rPr>
              <a:t>‹#›</a:t>
            </a:fld>
            <a:endParaRPr lang="en-US" sz="900" b="0" strike="noStrike" spc="-1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ko-KR" sz="1800" b="0" strike="noStrike" spc="-1">
                <a:solidFill>
                  <a:srgbClr val="000000"/>
                </a:solidFill>
                <a:latin typeface="나눔고딕"/>
              </a:rPr>
              <a:t>Click to edit the title text format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3200" b="0" strike="noStrike" spc="-1">
                <a:solidFill>
                  <a:srgbClr val="FFFFFF"/>
                </a:solidFill>
                <a:latin typeface="나눔고딕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400" b="0" strike="noStrike" spc="-1">
                <a:solidFill>
                  <a:srgbClr val="FFFFFF"/>
                </a:solidFill>
                <a:latin typeface="나눔고딕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FFFFFF"/>
                </a:solidFill>
                <a:latin typeface="나눔고딕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000" b="0" strike="noStrike" spc="-1">
                <a:solidFill>
                  <a:srgbClr val="FFFFFF"/>
                </a:solidFill>
                <a:latin typeface="나눔고딕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FFFFFF"/>
                </a:solidFill>
                <a:latin typeface="나눔고딕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FFFFFF"/>
                </a:solidFill>
                <a:latin typeface="나눔고딕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FFFFFF"/>
                </a:solidFill>
                <a:latin typeface="나눔고딕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4434840" y="4855464"/>
            <a:ext cx="4097160" cy="15768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1" strike="noStrike" spc="-1" dirty="0" err="1">
                <a:solidFill>
                  <a:srgbClr val="FFFFFF"/>
                </a:solidFill>
                <a:latin typeface="나눔고딕"/>
                <a:ea typeface="나눔고딕"/>
              </a:rPr>
              <a:t>비트교육센터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1" strike="noStrike" spc="-1" dirty="0" err="1">
                <a:solidFill>
                  <a:srgbClr val="FFFFFF"/>
                </a:solidFill>
                <a:latin typeface="나눔고딕"/>
                <a:ea typeface="나눔고딕"/>
              </a:rPr>
              <a:t>딥러닝</a:t>
            </a:r>
            <a:r>
              <a:rPr lang="en-US" sz="2000" b="1" strike="noStrike" spc="-1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1" strike="noStrike" spc="-1" dirty="0" err="1">
                <a:solidFill>
                  <a:srgbClr val="FFFFFF"/>
                </a:solidFill>
                <a:latin typeface="나눔고딕"/>
                <a:ea typeface="나눔고딕"/>
              </a:rPr>
              <a:t>기반</a:t>
            </a:r>
            <a:r>
              <a:rPr lang="en-US" sz="2000" b="1" strike="noStrike" spc="-1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1" strike="noStrike" spc="-1" dirty="0" err="1">
                <a:solidFill>
                  <a:srgbClr val="FFFFFF"/>
                </a:solidFill>
                <a:latin typeface="나눔고딕"/>
                <a:ea typeface="나눔고딕"/>
              </a:rPr>
              <a:t>영상인식</a:t>
            </a:r>
            <a:r>
              <a:rPr lang="en-US" sz="2000" b="1" strike="noStrike" spc="-1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1" strike="noStrike" spc="-1" dirty="0" err="1">
                <a:solidFill>
                  <a:srgbClr val="FFFFFF"/>
                </a:solidFill>
                <a:latin typeface="나눔고딕"/>
                <a:ea typeface="나눔고딕"/>
              </a:rPr>
              <a:t>개발</a:t>
            </a:r>
            <a:r>
              <a:rPr lang="en-US" sz="2000" b="1" strike="noStrike" spc="-1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1" strike="noStrike" spc="-1" dirty="0" err="1">
                <a:solidFill>
                  <a:srgbClr val="FFFFFF"/>
                </a:solidFill>
                <a:latin typeface="나눔고딕"/>
                <a:ea typeface="나눔고딕"/>
              </a:rPr>
              <a:t>전문가</a:t>
            </a:r>
            <a:r>
              <a:rPr lang="en-US" sz="2000" b="1" strike="noStrike" spc="-1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1" strike="noStrike" spc="-1" dirty="0" err="1">
                <a:solidFill>
                  <a:srgbClr val="FFFFFF"/>
                </a:solidFill>
                <a:latin typeface="나눔고딕"/>
                <a:ea typeface="나눔고딕"/>
              </a:rPr>
              <a:t>과정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1" strike="noStrike" spc="-1" dirty="0">
                <a:solidFill>
                  <a:srgbClr val="FFFFFF"/>
                </a:solidFill>
                <a:latin typeface="나눔고딕"/>
                <a:ea typeface="나눔고딕"/>
              </a:rPr>
              <a:t>김성준, </a:t>
            </a:r>
            <a:r>
              <a:rPr lang="en-US" sz="2000" b="1" strike="noStrike" spc="-1" dirty="0" err="1">
                <a:solidFill>
                  <a:srgbClr val="FFFFFF"/>
                </a:solidFill>
                <a:latin typeface="나눔고딕"/>
                <a:ea typeface="나눔고딕"/>
              </a:rPr>
              <a:t>이인석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85" name="Line 2"/>
          <p:cNvSpPr/>
          <p:nvPr/>
        </p:nvSpPr>
        <p:spPr>
          <a:xfrm flipH="1">
            <a:off x="431640" y="553320"/>
            <a:ext cx="1357200" cy="360"/>
          </a:xfrm>
          <a:prstGeom prst="line">
            <a:avLst/>
          </a:prstGeom>
          <a:ln w="3816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TextShape 3"/>
          <p:cNvSpPr txBox="1"/>
          <p:nvPr/>
        </p:nvSpPr>
        <p:spPr>
          <a:xfrm>
            <a:off x="302760" y="836640"/>
            <a:ext cx="8229240" cy="17280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ko-KR" sz="4200" b="1" strike="noStrike" spc="-148" dirty="0" err="1">
                <a:solidFill>
                  <a:srgbClr val="FFFFFF"/>
                </a:solidFill>
                <a:latin typeface="나눔고딕"/>
                <a:ea typeface="나눔고딕"/>
              </a:rPr>
              <a:t>Jetson</a:t>
            </a:r>
            <a:r>
              <a:rPr lang="ko-KR" sz="4200" b="1" strike="noStrike" spc="-148" dirty="0">
                <a:solidFill>
                  <a:srgbClr val="FFFFFF"/>
                </a:solidFill>
                <a:latin typeface="나눔고딕"/>
                <a:ea typeface="나눔고딕"/>
              </a:rPr>
              <a:t> TX2, </a:t>
            </a:r>
            <a:r>
              <a:rPr lang="ko-KR" sz="4200" b="1" strike="noStrike" spc="-148" dirty="0" err="1">
                <a:solidFill>
                  <a:srgbClr val="FFFFFF"/>
                </a:solidFill>
                <a:latin typeface="나눔고딕"/>
                <a:ea typeface="나눔고딕"/>
              </a:rPr>
              <a:t>OpenCV를</a:t>
            </a:r>
            <a:r>
              <a:rPr lang="ko-KR" sz="4200" b="1" strike="noStrike" spc="-148" dirty="0">
                <a:solidFill>
                  <a:srgbClr val="FFFFFF"/>
                </a:solidFill>
                <a:latin typeface="나눔고딕"/>
                <a:ea typeface="나눔고딕"/>
              </a:rPr>
              <a:t> 활용한</a:t>
            </a:r>
            <a:br>
              <a:rPr dirty="0"/>
            </a:br>
            <a:r>
              <a:rPr lang="ko-KR" sz="4200" b="1" strike="noStrike" spc="-148" dirty="0">
                <a:solidFill>
                  <a:srgbClr val="FFFFFF"/>
                </a:solidFill>
                <a:latin typeface="나눔고딕"/>
                <a:ea typeface="나눔고딕"/>
              </a:rPr>
              <a:t>블랙박스 (</a:t>
            </a:r>
            <a:r>
              <a:rPr lang="ko-KR" sz="4200" b="1" strike="noStrike" spc="-148" dirty="0" err="1">
                <a:solidFill>
                  <a:srgbClr val="FFFFFF"/>
                </a:solidFill>
                <a:latin typeface="나눔고딕"/>
                <a:ea typeface="나눔고딕"/>
              </a:rPr>
              <a:t>DashCam</a:t>
            </a:r>
            <a:r>
              <a:rPr lang="ko-KR" sz="4200" b="1" strike="noStrike" spc="-148" dirty="0">
                <a:solidFill>
                  <a:srgbClr val="FFFFFF"/>
                </a:solidFill>
                <a:latin typeface="나눔고딕"/>
                <a:ea typeface="나눔고딕"/>
              </a:rPr>
              <a:t>)</a:t>
            </a:r>
            <a:br>
              <a:rPr dirty="0"/>
            </a:br>
            <a:endParaRPr lang="ko-KR" sz="4200" b="0" strike="noStrike" spc="-1" dirty="0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87" name="Line 4"/>
          <p:cNvSpPr/>
          <p:nvPr/>
        </p:nvSpPr>
        <p:spPr>
          <a:xfrm flipH="1">
            <a:off x="406800" y="2376000"/>
            <a:ext cx="1321200" cy="360"/>
          </a:xfrm>
          <a:prstGeom prst="line">
            <a:avLst/>
          </a:prstGeom>
          <a:ln w="1260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Line 1"/>
          <p:cNvSpPr/>
          <p:nvPr/>
        </p:nvSpPr>
        <p:spPr>
          <a:xfrm flipH="1">
            <a:off x="431640" y="1418040"/>
            <a:ext cx="1321200" cy="360"/>
          </a:xfrm>
          <a:prstGeom prst="line">
            <a:avLst/>
          </a:prstGeom>
          <a:ln w="1260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TextShape 2"/>
          <p:cNvSpPr txBox="1"/>
          <p:nvPr/>
        </p:nvSpPr>
        <p:spPr>
          <a:xfrm>
            <a:off x="2088360" y="1242000"/>
            <a:ext cx="6653520" cy="3347568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endParaRPr lang="en-US" altLang="ko-KR" sz="4200" b="1" strike="noStrike" spc="-1" dirty="0">
              <a:solidFill>
                <a:srgbClr val="FFFFFF"/>
              </a:solidFill>
              <a:latin typeface="나눔고딕"/>
              <a:ea typeface="나눔고딕"/>
            </a:endParaRPr>
          </a:p>
          <a:p>
            <a:pPr>
              <a:lnSpc>
                <a:spcPct val="100000"/>
              </a:lnSpc>
            </a:pPr>
            <a:endParaRPr lang="en-US" altLang="ko-KR" sz="4200" b="1" strike="noStrike" spc="-1" dirty="0">
              <a:solidFill>
                <a:srgbClr val="FFFFFF"/>
              </a:solidFill>
              <a:latin typeface="나눔고딕"/>
              <a:ea typeface="나눔고딕"/>
            </a:endParaRPr>
          </a:p>
          <a:p>
            <a:pPr>
              <a:lnSpc>
                <a:spcPct val="100000"/>
              </a:lnSpc>
            </a:pPr>
            <a:r>
              <a:rPr lang="ko-KR" sz="4200" b="1" strike="noStrike" spc="-1" dirty="0">
                <a:solidFill>
                  <a:srgbClr val="FFFFFF"/>
                </a:solidFill>
                <a:latin typeface="나눔고딕"/>
                <a:ea typeface="나눔고딕"/>
              </a:rPr>
              <a:t>감사합니다</a:t>
            </a:r>
            <a:endParaRPr lang="ko-KR" sz="4200" b="0" strike="noStrike" spc="-1" dirty="0">
              <a:solidFill>
                <a:srgbClr val="000000"/>
              </a:solidFill>
              <a:latin typeface="나눔고딕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Line 1"/>
          <p:cNvSpPr/>
          <p:nvPr/>
        </p:nvSpPr>
        <p:spPr>
          <a:xfrm flipH="1">
            <a:off x="431640" y="1412640"/>
            <a:ext cx="1321200" cy="360"/>
          </a:xfrm>
          <a:prstGeom prst="line">
            <a:avLst/>
          </a:prstGeom>
          <a:ln w="1260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TextShape 2"/>
          <p:cNvSpPr txBox="1"/>
          <p:nvPr/>
        </p:nvSpPr>
        <p:spPr>
          <a:xfrm>
            <a:off x="2123640" y="1211400"/>
            <a:ext cx="6624360" cy="4712832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1</a:t>
            </a:r>
            <a:r>
              <a:rPr lang="en-US" alt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.</a:t>
            </a: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  </a:t>
            </a:r>
            <a:r>
              <a:rPr lang="ko-KR" sz="3600" b="0" strike="noStrike" spc="-97" dirty="0" err="1">
                <a:solidFill>
                  <a:srgbClr val="FFFFFF"/>
                </a:solidFill>
                <a:latin typeface="나눔고딕"/>
                <a:ea typeface="나눔고딕"/>
              </a:rPr>
              <a:t>Jetson</a:t>
            </a: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 TX2 개발 환경 설정</a:t>
            </a:r>
            <a:br>
              <a:rPr dirty="0"/>
            </a:b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2</a:t>
            </a:r>
            <a:r>
              <a:rPr lang="en-US" alt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.</a:t>
            </a: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  블랙박스 설계</a:t>
            </a:r>
            <a:br>
              <a:rPr dirty="0"/>
            </a:b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3</a:t>
            </a:r>
            <a:r>
              <a:rPr lang="en-US" alt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.</a:t>
            </a: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  프로그램 동작 테스트</a:t>
            </a:r>
            <a:br>
              <a:rPr dirty="0"/>
            </a:b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4</a:t>
            </a:r>
            <a:r>
              <a:rPr lang="en-US" alt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.</a:t>
            </a: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  업데이트 방향 </a:t>
            </a:r>
            <a:br>
              <a:rPr dirty="0"/>
            </a:b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5.</a:t>
            </a:r>
            <a:r>
              <a:rPr lang="en-US" alt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 소스코드</a:t>
            </a:r>
            <a:endParaRPr lang="ko-KR" sz="3600" b="0" strike="noStrike" spc="-1" dirty="0">
              <a:solidFill>
                <a:srgbClr val="000000"/>
              </a:solidFill>
              <a:latin typeface="나눔고딕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309600" y="376920"/>
            <a:ext cx="56664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FF873C"/>
                </a:solidFill>
                <a:latin typeface="나눔고딕 ExtraBold"/>
                <a:ea typeface="나눔고딕 ExtraBold"/>
              </a:rPr>
              <a:t>01</a:t>
            </a:r>
            <a:endParaRPr lang="en-US" sz="3600" b="0" strike="noStrike" spc="-1" dirty="0">
              <a:latin typeface="Arial"/>
            </a:endParaRPr>
          </a:p>
        </p:txBody>
      </p:sp>
      <p:sp>
        <p:nvSpPr>
          <p:cNvPr id="91" name="Line 2"/>
          <p:cNvSpPr/>
          <p:nvPr/>
        </p:nvSpPr>
        <p:spPr>
          <a:xfrm flipH="1">
            <a:off x="431640" y="329400"/>
            <a:ext cx="1357200" cy="360"/>
          </a:xfrm>
          <a:prstGeom prst="line">
            <a:avLst/>
          </a:prstGeom>
          <a:ln w="3816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Line 3"/>
          <p:cNvSpPr/>
          <p:nvPr/>
        </p:nvSpPr>
        <p:spPr>
          <a:xfrm flipH="1">
            <a:off x="431640" y="1420560"/>
            <a:ext cx="1321200" cy="360"/>
          </a:xfrm>
          <a:prstGeom prst="line">
            <a:avLst/>
          </a:prstGeom>
          <a:ln w="1260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876240" y="1893239"/>
            <a:ext cx="7583760" cy="44805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77840" indent="-177480">
              <a:lnSpc>
                <a:spcPct val="114000"/>
              </a:lnSpc>
              <a:buClr>
                <a:srgbClr val="FFFFFF"/>
              </a:buClr>
              <a:buFont typeface="StarSymbol"/>
              <a:buChar char="-"/>
            </a:pP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리눅스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머신에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Nvidia SDK manager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설치</a:t>
            </a:r>
            <a:endParaRPr lang="en-US" sz="20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  <a:buClr>
                <a:srgbClr val="FFFFFF"/>
              </a:buClr>
              <a:buFont typeface="StarSymbol"/>
              <a:buChar char="-"/>
            </a:pP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Nvidia SDK manager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로그인</a:t>
            </a:r>
            <a:endParaRPr lang="en-US" sz="20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  <a:buClr>
                <a:srgbClr val="FFFFFF"/>
              </a:buClr>
              <a:buFont typeface="StarSymbol"/>
              <a:buChar char="-"/>
            </a:pP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TX2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타겟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하드웨어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지정</a:t>
            </a:r>
            <a:endParaRPr lang="en-US" sz="20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  <a:buClr>
                <a:srgbClr val="FFFFFF"/>
              </a:buClr>
              <a:buFont typeface="StarSymbol"/>
              <a:buChar char="-"/>
            </a:pP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Image 가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티켓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보드이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Flash될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준비가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되면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Jetson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보드를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리눅스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머신에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연결</a:t>
            </a:r>
            <a:endParaRPr lang="en-US" sz="20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  <a:buClr>
                <a:srgbClr val="FFFFFF"/>
              </a:buClr>
              <a:buFont typeface="StarSymbol"/>
              <a:buChar char="-"/>
            </a:pP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Jetson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보드를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리커버리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모드로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실행</a:t>
            </a:r>
            <a:endParaRPr lang="en-US" sz="20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  <a:buClr>
                <a:srgbClr val="FFFFFF"/>
              </a:buClr>
              <a:buFont typeface="StarSymbol"/>
              <a:buChar char="-"/>
            </a:pP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Manual Setup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옵션으로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지정한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뒤 Flash</a:t>
            </a:r>
            <a:endParaRPr lang="en-US" sz="20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  <a:buClr>
                <a:srgbClr val="FFFFFF"/>
              </a:buClr>
              <a:buFont typeface="StarSymbol"/>
              <a:buChar char="-"/>
            </a:pP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Jetson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보드에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Flash되면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리눅스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설치</a:t>
            </a:r>
            <a:endParaRPr lang="en-US" sz="20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  <a:buClr>
                <a:srgbClr val="FFFFFF"/>
              </a:buClr>
              <a:buFont typeface="StarSymbol"/>
              <a:buChar char="-"/>
            </a:pP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Nvidia SDK manager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화면에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Jetson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보드에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설치할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구성요소를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위해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Jetson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보드에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지정한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username 과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password를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입력</a:t>
            </a:r>
            <a:r>
              <a:rPr lang="en-US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후 install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94" name="TextShape 5"/>
          <p:cNvSpPr txBox="1"/>
          <p:nvPr/>
        </p:nvSpPr>
        <p:spPr>
          <a:xfrm>
            <a:off x="2147400" y="376920"/>
            <a:ext cx="6687000" cy="1087576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sz="3600" b="0" strike="noStrike" spc="-97" dirty="0" err="1">
                <a:solidFill>
                  <a:srgbClr val="FFFFFF"/>
                </a:solidFill>
                <a:latin typeface="나눔고딕"/>
                <a:ea typeface="나눔고딕"/>
              </a:rPr>
              <a:t>Jetson</a:t>
            </a:r>
            <a:r>
              <a:rPr lang="ko-KR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 TX2 개발 환경 설정</a:t>
            </a:r>
            <a:endParaRPr lang="ko-KR" sz="3600" b="0" strike="noStrike" spc="-1" dirty="0">
              <a:solidFill>
                <a:srgbClr val="000000"/>
              </a:solidFill>
              <a:latin typeface="나눔고딕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5"/>
          <p:cNvSpPr/>
          <p:nvPr/>
        </p:nvSpPr>
        <p:spPr>
          <a:xfrm>
            <a:off x="2015640" y="1784544"/>
            <a:ext cx="6187320" cy="432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1. Jetson</a:t>
            </a:r>
            <a:r>
              <a:rPr lang="en-US" sz="2400" b="1" strike="noStrike" spc="-77" dirty="0">
                <a:solidFill>
                  <a:srgbClr val="FF873C"/>
                </a:solidFill>
                <a:latin typeface="나눔고딕"/>
                <a:ea typeface="나눔고딕"/>
              </a:rPr>
              <a:t> </a:t>
            </a:r>
            <a:r>
              <a:rPr lang="en-US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TX2</a:t>
            </a:r>
            <a:r>
              <a:rPr lang="en-US" sz="2400" b="1" strike="noStrike" spc="-77" dirty="0">
                <a:solidFill>
                  <a:srgbClr val="FF873C"/>
                </a:solidFill>
                <a:latin typeface="나눔고딕"/>
                <a:ea typeface="나눔고딕"/>
              </a:rPr>
              <a:t> </a:t>
            </a:r>
            <a:r>
              <a:rPr lang="en-US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onboard</a:t>
            </a:r>
            <a:r>
              <a:rPr lang="en-US" sz="2400" b="1" strike="noStrike" spc="-77" dirty="0">
                <a:solidFill>
                  <a:srgbClr val="FF873C"/>
                </a:solidFill>
                <a:latin typeface="나눔고딕"/>
                <a:ea typeface="나눔고딕"/>
              </a:rPr>
              <a:t> </a:t>
            </a:r>
            <a:r>
              <a:rPr lang="en-US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camer</a:t>
            </a:r>
            <a:r>
              <a:rPr lang="ko-KR" altLang="en-US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로</a:t>
            </a:r>
            <a:r>
              <a:rPr lang="en-US" sz="2400" b="1" strike="noStrike" spc="-77" dirty="0">
                <a:solidFill>
                  <a:srgbClr val="FF873C"/>
                </a:solidFill>
                <a:latin typeface="나눔고딕"/>
                <a:ea typeface="나눔고딕"/>
              </a:rPr>
              <a:t> </a:t>
            </a:r>
            <a:r>
              <a:rPr lang="en-US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동영</a:t>
            </a:r>
            <a:r>
              <a:rPr lang="ko-KR" altLang="en-US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상촬영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Pipeline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설정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,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화면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크기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, FPS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설정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VideoCaputre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함수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이용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Mat frame;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으로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영상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띄움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2. 30</a:t>
            </a:r>
            <a:r>
              <a:rPr lang="ko-KR" altLang="en-US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분 주기로 분할 저장</a:t>
            </a:r>
            <a:endParaRPr lang="en-US" altLang="ko-KR" sz="2400" b="1" spc="-18" dirty="0">
              <a:solidFill>
                <a:srgbClr val="FAC090"/>
              </a:solidFill>
              <a:latin typeface="나눔고딕"/>
              <a:ea typeface="나눔고딕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촬영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시작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시각과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영상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촬영이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진행됨에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따라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변하는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시간으로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시간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계산</a:t>
            </a:r>
            <a:endParaRPr lang="en-US" sz="24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</a:pP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VideoWriter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함수로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비디오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저장</a:t>
            </a:r>
            <a:endParaRPr lang="en-US" sz="24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</a:pP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비디오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이름은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촬영시작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시간으로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저장</a:t>
            </a:r>
            <a:r>
              <a:rPr 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.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</a:pPr>
            <a:endParaRPr lang="en-US" sz="2200" b="0" strike="noStrike" spc="-1" dirty="0">
              <a:latin typeface="Arial"/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7AF6B274-1434-4810-90FC-8B27AD06C0B9}"/>
              </a:ext>
            </a:extLst>
          </p:cNvPr>
          <p:cNvSpPr/>
          <p:nvPr/>
        </p:nvSpPr>
        <p:spPr>
          <a:xfrm>
            <a:off x="309600" y="376920"/>
            <a:ext cx="56664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FF873C"/>
                </a:solidFill>
                <a:latin typeface="나눔고딕 ExtraBold"/>
                <a:ea typeface="나눔고딕 ExtraBold"/>
              </a:rPr>
              <a:t>02</a:t>
            </a:r>
            <a:endParaRPr lang="en-US" sz="3600" b="0" strike="noStrike" spc="-1" dirty="0">
              <a:latin typeface="Arial"/>
            </a:endParaRPr>
          </a:p>
        </p:txBody>
      </p:sp>
      <p:sp>
        <p:nvSpPr>
          <p:cNvPr id="8" name="Line 2">
            <a:extLst>
              <a:ext uri="{FF2B5EF4-FFF2-40B4-BE49-F238E27FC236}">
                <a16:creationId xmlns:a16="http://schemas.microsoft.com/office/drawing/2014/main" id="{3AE6508E-A05D-457B-A9B1-F002B0DD60FE}"/>
              </a:ext>
            </a:extLst>
          </p:cNvPr>
          <p:cNvSpPr/>
          <p:nvPr/>
        </p:nvSpPr>
        <p:spPr>
          <a:xfrm flipH="1">
            <a:off x="431640" y="329400"/>
            <a:ext cx="1357200" cy="360"/>
          </a:xfrm>
          <a:prstGeom prst="line">
            <a:avLst/>
          </a:prstGeom>
          <a:ln w="3816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Line 3">
            <a:extLst>
              <a:ext uri="{FF2B5EF4-FFF2-40B4-BE49-F238E27FC236}">
                <a16:creationId xmlns:a16="http://schemas.microsoft.com/office/drawing/2014/main" id="{1674D6D1-D635-4450-891E-C78072656868}"/>
              </a:ext>
            </a:extLst>
          </p:cNvPr>
          <p:cNvSpPr/>
          <p:nvPr/>
        </p:nvSpPr>
        <p:spPr>
          <a:xfrm flipH="1">
            <a:off x="431640" y="1420560"/>
            <a:ext cx="1321200" cy="360"/>
          </a:xfrm>
          <a:prstGeom prst="line">
            <a:avLst/>
          </a:prstGeom>
          <a:ln w="1260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TextShape 5">
            <a:extLst>
              <a:ext uri="{FF2B5EF4-FFF2-40B4-BE49-F238E27FC236}">
                <a16:creationId xmlns:a16="http://schemas.microsoft.com/office/drawing/2014/main" id="{26DB9776-ACDA-46AC-8553-0772DA233DF0}"/>
              </a:ext>
            </a:extLst>
          </p:cNvPr>
          <p:cNvSpPr txBox="1"/>
          <p:nvPr/>
        </p:nvSpPr>
        <p:spPr>
          <a:xfrm>
            <a:off x="2147400" y="376920"/>
            <a:ext cx="6687000" cy="1087576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블랙박스 설계</a:t>
            </a:r>
            <a:endParaRPr lang="ko-KR" sz="3600" b="0" strike="noStrike" spc="-1" dirty="0">
              <a:solidFill>
                <a:srgbClr val="000000"/>
              </a:solidFill>
              <a:latin typeface="나눔고딕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>
            <a:extLst>
              <a:ext uri="{FF2B5EF4-FFF2-40B4-BE49-F238E27FC236}">
                <a16:creationId xmlns:a16="http://schemas.microsoft.com/office/drawing/2014/main" id="{01C9F369-6577-4383-9803-4FD489413F2D}"/>
              </a:ext>
            </a:extLst>
          </p:cNvPr>
          <p:cNvSpPr/>
          <p:nvPr/>
        </p:nvSpPr>
        <p:spPr>
          <a:xfrm>
            <a:off x="309600" y="376920"/>
            <a:ext cx="56664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FF873C"/>
                </a:solidFill>
                <a:latin typeface="나눔고딕 ExtraBold"/>
                <a:ea typeface="나눔고딕 ExtraBold"/>
              </a:rPr>
              <a:t>02</a:t>
            </a:r>
            <a:endParaRPr lang="en-US" sz="3600" b="0" strike="noStrike" spc="-1" dirty="0">
              <a:latin typeface="Arial"/>
            </a:endParaRPr>
          </a:p>
        </p:txBody>
      </p:sp>
      <p:sp>
        <p:nvSpPr>
          <p:cNvPr id="8" name="Line 2">
            <a:extLst>
              <a:ext uri="{FF2B5EF4-FFF2-40B4-BE49-F238E27FC236}">
                <a16:creationId xmlns:a16="http://schemas.microsoft.com/office/drawing/2014/main" id="{86EC7A26-EB2A-4CEB-BF46-8591DF639EF2}"/>
              </a:ext>
            </a:extLst>
          </p:cNvPr>
          <p:cNvSpPr/>
          <p:nvPr/>
        </p:nvSpPr>
        <p:spPr>
          <a:xfrm flipH="1">
            <a:off x="431640" y="329400"/>
            <a:ext cx="1357200" cy="360"/>
          </a:xfrm>
          <a:prstGeom prst="line">
            <a:avLst/>
          </a:prstGeom>
          <a:ln w="3816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Line 3">
            <a:extLst>
              <a:ext uri="{FF2B5EF4-FFF2-40B4-BE49-F238E27FC236}">
                <a16:creationId xmlns:a16="http://schemas.microsoft.com/office/drawing/2014/main" id="{907769E0-1B23-436A-BE6F-545C91FA5CBE}"/>
              </a:ext>
            </a:extLst>
          </p:cNvPr>
          <p:cNvSpPr/>
          <p:nvPr/>
        </p:nvSpPr>
        <p:spPr>
          <a:xfrm flipH="1">
            <a:off x="431640" y="1420560"/>
            <a:ext cx="1321200" cy="360"/>
          </a:xfrm>
          <a:prstGeom prst="line">
            <a:avLst/>
          </a:prstGeom>
          <a:ln w="1260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TextShape 5">
            <a:extLst>
              <a:ext uri="{FF2B5EF4-FFF2-40B4-BE49-F238E27FC236}">
                <a16:creationId xmlns:a16="http://schemas.microsoft.com/office/drawing/2014/main" id="{6BA827A8-857B-410A-9D37-E8D501542322}"/>
              </a:ext>
            </a:extLst>
          </p:cNvPr>
          <p:cNvSpPr txBox="1"/>
          <p:nvPr/>
        </p:nvSpPr>
        <p:spPr>
          <a:xfrm>
            <a:off x="2147400" y="376920"/>
            <a:ext cx="6687000" cy="1087576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블랙박스 설계</a:t>
            </a:r>
            <a:endParaRPr lang="ko-KR" sz="3600" b="0" strike="noStrike" spc="-1" dirty="0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11" name="CustomShape 5">
            <a:extLst>
              <a:ext uri="{FF2B5EF4-FFF2-40B4-BE49-F238E27FC236}">
                <a16:creationId xmlns:a16="http://schemas.microsoft.com/office/drawing/2014/main" id="{B8DB09FC-3AC0-4A2B-A102-C3953E1A1BC4}"/>
              </a:ext>
            </a:extLst>
          </p:cNvPr>
          <p:cNvSpPr/>
          <p:nvPr/>
        </p:nvSpPr>
        <p:spPr>
          <a:xfrm>
            <a:off x="2015640" y="1784544"/>
            <a:ext cx="6187320" cy="432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altLang="ko-KR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3. </a:t>
            </a:r>
            <a:r>
              <a:rPr lang="en-US" altLang="ko-KR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영상에</a:t>
            </a:r>
            <a:r>
              <a:rPr lang="en-US" altLang="ko-KR" sz="2400" b="1" strike="noStrike" spc="-77" dirty="0">
                <a:solidFill>
                  <a:srgbClr val="FF873C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현재</a:t>
            </a:r>
            <a:r>
              <a:rPr lang="en-US" altLang="ko-KR" sz="2400" b="1" strike="noStrike" spc="-77" dirty="0">
                <a:solidFill>
                  <a:srgbClr val="FF873C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시간</a:t>
            </a:r>
            <a:r>
              <a:rPr lang="en-US" altLang="ko-KR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putText</a:t>
            </a:r>
            <a:endParaRPr lang="en-US" altLang="ko-KR" sz="2400" b="1" spc="-18" dirty="0">
              <a:solidFill>
                <a:srgbClr val="FAC090"/>
              </a:solidFill>
              <a:latin typeface="나눔고딕"/>
              <a:ea typeface="나눔고딕"/>
            </a:endParaRPr>
          </a:p>
          <a:p>
            <a:pPr>
              <a:lnSpc>
                <a:spcPct val="100000"/>
              </a:lnSpc>
            </a:pP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putText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함수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이용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현재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시간을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화면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(frame)에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띄움</a:t>
            </a: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altLang="ko-KR" sz="2400" spc="-1" dirty="0"/>
          </a:p>
          <a:p>
            <a:pPr>
              <a:lnSpc>
                <a:spcPct val="114000"/>
              </a:lnSpc>
            </a:pPr>
            <a:r>
              <a:rPr lang="en-US" altLang="ko-KR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4. </a:t>
            </a:r>
            <a:r>
              <a:rPr lang="en-US" altLang="ko-KR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과거</a:t>
            </a:r>
            <a:r>
              <a:rPr lang="en-US" altLang="ko-KR" sz="2400" b="1" strike="noStrike" spc="-77" dirty="0">
                <a:solidFill>
                  <a:srgbClr val="FF873C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영상</a:t>
            </a:r>
            <a:r>
              <a:rPr lang="en-US" altLang="ko-KR" sz="2400" b="1" strike="noStrike" spc="-77" dirty="0">
                <a:solidFill>
                  <a:srgbClr val="FF873C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제거</a:t>
            </a:r>
            <a:endParaRPr lang="en-US" altLang="ko-KR" sz="2400" b="1" spc="-18" dirty="0">
              <a:solidFill>
                <a:srgbClr val="FAC090"/>
              </a:solidFill>
              <a:latin typeface="나눔고딕"/>
              <a:ea typeface="나눔고딕"/>
            </a:endParaRPr>
          </a:p>
          <a:p>
            <a:pPr>
              <a:lnSpc>
                <a:spcPct val="114000"/>
              </a:lnSpc>
            </a:pP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현재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저장된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파일의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개수와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목록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(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이름을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읽어서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원하는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개수로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조절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. </a:t>
            </a:r>
            <a:endParaRPr lang="en-US" altLang="ko-KR" sz="2400" spc="-1" dirty="0"/>
          </a:p>
          <a:p>
            <a:pPr>
              <a:lnSpc>
                <a:spcPct val="114000"/>
              </a:lnSpc>
            </a:pP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Remove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함수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이용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파일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삭제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.</a:t>
            </a: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</a:pPr>
            <a:endParaRPr lang="en-US" sz="2200" b="0" strike="noStrike" spc="-1" dirty="0">
              <a:latin typeface="Arial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>
            <a:extLst>
              <a:ext uri="{FF2B5EF4-FFF2-40B4-BE49-F238E27FC236}">
                <a16:creationId xmlns:a16="http://schemas.microsoft.com/office/drawing/2014/main" id="{01C9F369-6577-4383-9803-4FD489413F2D}"/>
              </a:ext>
            </a:extLst>
          </p:cNvPr>
          <p:cNvSpPr/>
          <p:nvPr/>
        </p:nvSpPr>
        <p:spPr>
          <a:xfrm>
            <a:off x="309600" y="376920"/>
            <a:ext cx="56664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FF873C"/>
                </a:solidFill>
                <a:latin typeface="나눔고딕 ExtraBold"/>
                <a:ea typeface="나눔고딕 ExtraBold"/>
              </a:rPr>
              <a:t>02</a:t>
            </a:r>
            <a:endParaRPr lang="en-US" sz="3600" b="0" strike="noStrike" spc="-1" dirty="0">
              <a:latin typeface="Arial"/>
            </a:endParaRPr>
          </a:p>
        </p:txBody>
      </p:sp>
      <p:sp>
        <p:nvSpPr>
          <p:cNvPr id="8" name="Line 2">
            <a:extLst>
              <a:ext uri="{FF2B5EF4-FFF2-40B4-BE49-F238E27FC236}">
                <a16:creationId xmlns:a16="http://schemas.microsoft.com/office/drawing/2014/main" id="{86EC7A26-EB2A-4CEB-BF46-8591DF639EF2}"/>
              </a:ext>
            </a:extLst>
          </p:cNvPr>
          <p:cNvSpPr/>
          <p:nvPr/>
        </p:nvSpPr>
        <p:spPr>
          <a:xfrm flipH="1">
            <a:off x="431640" y="329400"/>
            <a:ext cx="1357200" cy="360"/>
          </a:xfrm>
          <a:prstGeom prst="line">
            <a:avLst/>
          </a:prstGeom>
          <a:ln w="3816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Line 3">
            <a:extLst>
              <a:ext uri="{FF2B5EF4-FFF2-40B4-BE49-F238E27FC236}">
                <a16:creationId xmlns:a16="http://schemas.microsoft.com/office/drawing/2014/main" id="{907769E0-1B23-436A-BE6F-545C91FA5CBE}"/>
              </a:ext>
            </a:extLst>
          </p:cNvPr>
          <p:cNvSpPr/>
          <p:nvPr/>
        </p:nvSpPr>
        <p:spPr>
          <a:xfrm flipH="1">
            <a:off x="431640" y="1420560"/>
            <a:ext cx="1321200" cy="360"/>
          </a:xfrm>
          <a:prstGeom prst="line">
            <a:avLst/>
          </a:prstGeom>
          <a:ln w="1260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TextShape 5">
            <a:extLst>
              <a:ext uri="{FF2B5EF4-FFF2-40B4-BE49-F238E27FC236}">
                <a16:creationId xmlns:a16="http://schemas.microsoft.com/office/drawing/2014/main" id="{6BA827A8-857B-410A-9D37-E8D501542322}"/>
              </a:ext>
            </a:extLst>
          </p:cNvPr>
          <p:cNvSpPr txBox="1"/>
          <p:nvPr/>
        </p:nvSpPr>
        <p:spPr>
          <a:xfrm>
            <a:off x="2147400" y="376920"/>
            <a:ext cx="6687000" cy="1087576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블랙박스 설계</a:t>
            </a:r>
            <a:endParaRPr lang="ko-KR" sz="3600" b="0" strike="noStrike" spc="-1" dirty="0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11" name="CustomShape 5">
            <a:extLst>
              <a:ext uri="{FF2B5EF4-FFF2-40B4-BE49-F238E27FC236}">
                <a16:creationId xmlns:a16="http://schemas.microsoft.com/office/drawing/2014/main" id="{B8DB09FC-3AC0-4A2B-A102-C3953E1A1BC4}"/>
              </a:ext>
            </a:extLst>
          </p:cNvPr>
          <p:cNvSpPr/>
          <p:nvPr/>
        </p:nvSpPr>
        <p:spPr>
          <a:xfrm>
            <a:off x="2015640" y="1784544"/>
            <a:ext cx="6187320" cy="432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altLang="ko-KR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5. </a:t>
            </a:r>
            <a:r>
              <a:rPr lang="ko-KR" altLang="en-US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프로그램 </a:t>
            </a:r>
            <a:r>
              <a:rPr lang="ko-KR" altLang="en-US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종료시</a:t>
            </a:r>
            <a:r>
              <a:rPr lang="ko-KR" altLang="en-US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ESC</a:t>
            </a:r>
          </a:p>
          <a:p>
            <a:pPr>
              <a:lnSpc>
                <a:spcPct val="100000"/>
              </a:lnSpc>
            </a:pPr>
            <a:r>
              <a:rPr lang="ko-KR" alt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프로그램 </a:t>
            </a:r>
            <a:r>
              <a:rPr lang="ko-KR" altLang="en-US" sz="24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종료시</a:t>
            </a:r>
            <a:r>
              <a:rPr lang="ko-KR" alt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ESC</a:t>
            </a:r>
            <a:r>
              <a:rPr lang="ko-KR" alt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키를 입력하면 </a:t>
            </a: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ESC</a:t>
            </a:r>
            <a:r>
              <a:rPr lang="ko-KR" altLang="en-US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키 입력까지의 영상 저장 후 종료</a:t>
            </a: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</a:pPr>
            <a:endParaRPr lang="en-US" sz="22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931443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>
            <a:extLst>
              <a:ext uri="{FF2B5EF4-FFF2-40B4-BE49-F238E27FC236}">
                <a16:creationId xmlns:a16="http://schemas.microsoft.com/office/drawing/2014/main" id="{F3C790D3-659C-4EF1-B8A7-673B9A0C1CFF}"/>
              </a:ext>
            </a:extLst>
          </p:cNvPr>
          <p:cNvSpPr/>
          <p:nvPr/>
        </p:nvSpPr>
        <p:spPr>
          <a:xfrm>
            <a:off x="309600" y="376920"/>
            <a:ext cx="56664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FF873C"/>
                </a:solidFill>
                <a:latin typeface="나눔고딕 ExtraBold"/>
                <a:ea typeface="나눔고딕 ExtraBold"/>
              </a:rPr>
              <a:t>03</a:t>
            </a:r>
            <a:endParaRPr lang="en-US" sz="3600" b="0" strike="noStrike" spc="-1" dirty="0">
              <a:latin typeface="Arial"/>
            </a:endParaRPr>
          </a:p>
        </p:txBody>
      </p:sp>
      <p:sp>
        <p:nvSpPr>
          <p:cNvPr id="8" name="Line 2">
            <a:extLst>
              <a:ext uri="{FF2B5EF4-FFF2-40B4-BE49-F238E27FC236}">
                <a16:creationId xmlns:a16="http://schemas.microsoft.com/office/drawing/2014/main" id="{CA8EB3F3-6F77-4A7D-B014-2A025B09EB46}"/>
              </a:ext>
            </a:extLst>
          </p:cNvPr>
          <p:cNvSpPr/>
          <p:nvPr/>
        </p:nvSpPr>
        <p:spPr>
          <a:xfrm flipH="1">
            <a:off x="431640" y="329400"/>
            <a:ext cx="1357200" cy="360"/>
          </a:xfrm>
          <a:prstGeom prst="line">
            <a:avLst/>
          </a:prstGeom>
          <a:ln w="3816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Line 3">
            <a:extLst>
              <a:ext uri="{FF2B5EF4-FFF2-40B4-BE49-F238E27FC236}">
                <a16:creationId xmlns:a16="http://schemas.microsoft.com/office/drawing/2014/main" id="{0795942E-5617-4A5F-9C44-57C93199A2A8}"/>
              </a:ext>
            </a:extLst>
          </p:cNvPr>
          <p:cNvSpPr/>
          <p:nvPr/>
        </p:nvSpPr>
        <p:spPr>
          <a:xfrm flipH="1">
            <a:off x="431640" y="1420560"/>
            <a:ext cx="1321200" cy="360"/>
          </a:xfrm>
          <a:prstGeom prst="line">
            <a:avLst/>
          </a:prstGeom>
          <a:ln w="1260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TextShape 5">
            <a:extLst>
              <a:ext uri="{FF2B5EF4-FFF2-40B4-BE49-F238E27FC236}">
                <a16:creationId xmlns:a16="http://schemas.microsoft.com/office/drawing/2014/main" id="{2838FB81-F7C5-4DC9-BBF4-BA8181004B26}"/>
              </a:ext>
            </a:extLst>
          </p:cNvPr>
          <p:cNvSpPr txBox="1"/>
          <p:nvPr/>
        </p:nvSpPr>
        <p:spPr>
          <a:xfrm>
            <a:off x="2147400" y="376920"/>
            <a:ext cx="6687000" cy="1087576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프로그램 동작 테스트</a:t>
            </a:r>
            <a:endParaRPr lang="ko-KR" sz="3600" b="0" strike="noStrike" spc="-1" dirty="0">
              <a:solidFill>
                <a:srgbClr val="000000"/>
              </a:solidFill>
              <a:latin typeface="나눔고딕"/>
            </a:endParaRPr>
          </a:p>
        </p:txBody>
      </p:sp>
      <p:pic>
        <p:nvPicPr>
          <p:cNvPr id="2" name="test">
            <a:hlinkClick r:id="" action="ppaction://media"/>
            <a:extLst>
              <a:ext uri="{FF2B5EF4-FFF2-40B4-BE49-F238E27FC236}">
                <a16:creationId xmlns:a16="http://schemas.microsoft.com/office/drawing/2014/main" id="{81B94CDA-9F8E-44CD-A29F-5C7AF34FFA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600" y="1595230"/>
            <a:ext cx="8494837" cy="4778346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>
            <a:extLst>
              <a:ext uri="{FF2B5EF4-FFF2-40B4-BE49-F238E27FC236}">
                <a16:creationId xmlns:a16="http://schemas.microsoft.com/office/drawing/2014/main" id="{6B6AD336-7D9B-41FB-B5BB-7FAA9D361FF3}"/>
              </a:ext>
            </a:extLst>
          </p:cNvPr>
          <p:cNvSpPr/>
          <p:nvPr/>
        </p:nvSpPr>
        <p:spPr>
          <a:xfrm>
            <a:off x="309600" y="376920"/>
            <a:ext cx="56664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FF873C"/>
                </a:solidFill>
                <a:latin typeface="나눔고딕 ExtraBold"/>
                <a:ea typeface="나눔고딕 ExtraBold"/>
              </a:rPr>
              <a:t>04</a:t>
            </a:r>
            <a:endParaRPr lang="en-US" sz="3600" b="0" strike="noStrike" spc="-1" dirty="0">
              <a:latin typeface="Arial"/>
            </a:endParaRPr>
          </a:p>
        </p:txBody>
      </p:sp>
      <p:sp>
        <p:nvSpPr>
          <p:cNvPr id="8" name="Line 2">
            <a:extLst>
              <a:ext uri="{FF2B5EF4-FFF2-40B4-BE49-F238E27FC236}">
                <a16:creationId xmlns:a16="http://schemas.microsoft.com/office/drawing/2014/main" id="{21A3056F-3C64-4810-921F-F7E7A15B891E}"/>
              </a:ext>
            </a:extLst>
          </p:cNvPr>
          <p:cNvSpPr/>
          <p:nvPr/>
        </p:nvSpPr>
        <p:spPr>
          <a:xfrm flipH="1">
            <a:off x="431640" y="329400"/>
            <a:ext cx="1357200" cy="360"/>
          </a:xfrm>
          <a:prstGeom prst="line">
            <a:avLst/>
          </a:prstGeom>
          <a:ln w="3816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Line 3">
            <a:extLst>
              <a:ext uri="{FF2B5EF4-FFF2-40B4-BE49-F238E27FC236}">
                <a16:creationId xmlns:a16="http://schemas.microsoft.com/office/drawing/2014/main" id="{D1AF0793-286B-4595-9D2D-1E919668FA29}"/>
              </a:ext>
            </a:extLst>
          </p:cNvPr>
          <p:cNvSpPr/>
          <p:nvPr/>
        </p:nvSpPr>
        <p:spPr>
          <a:xfrm flipH="1">
            <a:off x="431640" y="1420560"/>
            <a:ext cx="1321200" cy="360"/>
          </a:xfrm>
          <a:prstGeom prst="line">
            <a:avLst/>
          </a:prstGeom>
          <a:ln w="1260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TextShape 5">
            <a:extLst>
              <a:ext uri="{FF2B5EF4-FFF2-40B4-BE49-F238E27FC236}">
                <a16:creationId xmlns:a16="http://schemas.microsoft.com/office/drawing/2014/main" id="{5594B938-706E-4FEB-B414-5130172D5402}"/>
              </a:ext>
            </a:extLst>
          </p:cNvPr>
          <p:cNvSpPr txBox="1"/>
          <p:nvPr/>
        </p:nvSpPr>
        <p:spPr>
          <a:xfrm>
            <a:off x="2147400" y="376920"/>
            <a:ext cx="6687000" cy="1087576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업데이트 방향</a:t>
            </a:r>
            <a:endParaRPr lang="ko-KR" sz="3600" b="0" strike="noStrike" spc="-1" dirty="0">
              <a:solidFill>
                <a:srgbClr val="000000"/>
              </a:solidFill>
              <a:latin typeface="나눔고딕"/>
            </a:endParaRPr>
          </a:p>
        </p:txBody>
      </p:sp>
      <p:sp>
        <p:nvSpPr>
          <p:cNvPr id="12" name="CustomShape 5">
            <a:extLst>
              <a:ext uri="{FF2B5EF4-FFF2-40B4-BE49-F238E27FC236}">
                <a16:creationId xmlns:a16="http://schemas.microsoft.com/office/drawing/2014/main" id="{4CBA7604-3F67-4422-A5F1-8EE4BBD5C092}"/>
              </a:ext>
            </a:extLst>
          </p:cNvPr>
          <p:cNvSpPr/>
          <p:nvPr/>
        </p:nvSpPr>
        <p:spPr>
          <a:xfrm>
            <a:off x="2015640" y="1784544"/>
            <a:ext cx="6187320" cy="432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77840" indent="-177480">
              <a:lnSpc>
                <a:spcPct val="114000"/>
              </a:lnSpc>
              <a:buClr>
                <a:srgbClr val="FAC090"/>
              </a:buClr>
              <a:buFont typeface="Arial"/>
              <a:buChar char="•"/>
            </a:pP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센서</a:t>
            </a:r>
            <a:r>
              <a:rPr lang="en-US" altLang="ko-KR" sz="2400" b="1" strike="noStrike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감지</a:t>
            </a:r>
            <a:r>
              <a:rPr lang="en-US" altLang="ko-KR" sz="2400" b="1" strike="noStrike" spc="-18" dirty="0">
                <a:solidFill>
                  <a:srgbClr val="FAC090"/>
                </a:solidFill>
                <a:latin typeface="나눔고딕"/>
                <a:ea typeface="나눔고딕"/>
              </a:rPr>
              <a:t>, </a:t>
            </a: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자동</a:t>
            </a:r>
            <a:r>
              <a:rPr lang="en-US" altLang="ko-KR" sz="2400" b="1" strike="noStrike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녹화</a:t>
            </a:r>
            <a:r>
              <a:rPr lang="en-US" altLang="ko-KR" sz="2400" b="1" strike="noStrike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시작</a:t>
            </a:r>
            <a:endParaRPr lang="en-US" altLang="ko-KR" sz="2400" b="1" spc="-1" dirty="0"/>
          </a:p>
          <a:p>
            <a:pPr marL="177840" indent="-177480">
              <a:lnSpc>
                <a:spcPct val="114000"/>
              </a:lnSpc>
            </a:pP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   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센서를</a:t>
            </a:r>
            <a:r>
              <a:rPr lang="en-US" altLang="ko-KR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감지해</a:t>
            </a:r>
            <a:r>
              <a:rPr lang="en-US" altLang="ko-KR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움직임이</a:t>
            </a:r>
            <a:r>
              <a:rPr lang="en-US" altLang="ko-KR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있을</a:t>
            </a:r>
            <a:r>
              <a:rPr lang="en-US" altLang="ko-KR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때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자동으로</a:t>
            </a:r>
            <a:r>
              <a:rPr lang="en-US" altLang="ko-KR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</a:p>
          <a:p>
            <a:pPr marL="177840" indent="-177480">
              <a:lnSpc>
                <a:spcPct val="114000"/>
              </a:lnSpc>
            </a:pPr>
            <a:r>
              <a:rPr lang="en-US" altLang="ko-KR" sz="2000" spc="-18" dirty="0">
                <a:solidFill>
                  <a:srgbClr val="FFFFFF"/>
                </a:solidFill>
                <a:latin typeface="나눔고딕"/>
                <a:ea typeface="나눔고딕"/>
              </a:rPr>
              <a:t>     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촬영을</a:t>
            </a:r>
            <a:r>
              <a:rPr lang="en-US" altLang="ko-KR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시작하는</a:t>
            </a:r>
            <a:r>
              <a:rPr lang="en-US" altLang="ko-KR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기능</a:t>
            </a: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altLang="ko-KR" sz="2400" spc="-1" dirty="0"/>
          </a:p>
          <a:p>
            <a:pPr marL="177840" indent="-177480">
              <a:lnSpc>
                <a:spcPct val="114000"/>
              </a:lnSpc>
              <a:buClr>
                <a:srgbClr val="FAC090"/>
              </a:buClr>
              <a:buFont typeface="Arial"/>
              <a:buChar char="•"/>
            </a:pP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동영상</a:t>
            </a:r>
            <a:r>
              <a:rPr lang="en-US" altLang="ko-KR" sz="2400" b="1" strike="noStrike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용량</a:t>
            </a:r>
            <a:r>
              <a:rPr lang="en-US" altLang="ko-KR" sz="2400" b="1" strike="noStrike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크기</a:t>
            </a:r>
            <a:r>
              <a:rPr lang="en-US" altLang="ko-KR" sz="2400" b="1" strike="noStrike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최적화</a:t>
            </a:r>
            <a:r>
              <a:rPr lang="en-US" altLang="ko-KR" sz="2400" b="1" strike="noStrike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하기</a:t>
            </a:r>
            <a:endParaRPr lang="en-US" altLang="ko-KR" sz="2400" b="1" spc="-1" dirty="0"/>
          </a:p>
          <a:p>
            <a:pPr marL="177840" indent="-177480">
              <a:lnSpc>
                <a:spcPct val="114000"/>
              </a:lnSpc>
            </a:pPr>
            <a:r>
              <a:rPr lang="en-US" altLang="ko-KR" sz="24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   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확장자,코덱</a:t>
            </a:r>
            <a:r>
              <a:rPr lang="en-US" altLang="ko-KR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등.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적절한</a:t>
            </a:r>
            <a:r>
              <a:rPr lang="en-US" altLang="ko-KR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용량크기로</a:t>
            </a:r>
            <a:r>
              <a:rPr lang="en-US" altLang="ko-KR" sz="2000" b="0" strike="noStrike" spc="-18" dirty="0">
                <a:solidFill>
                  <a:srgbClr val="FFFFFF"/>
                </a:solidFill>
                <a:latin typeface="나눔고딕"/>
                <a:ea typeface="나눔고딕"/>
              </a:rPr>
              <a:t> </a:t>
            </a:r>
            <a:r>
              <a:rPr lang="en-US" altLang="ko-KR" sz="2000" b="0" strike="noStrike" spc="-18" dirty="0" err="1">
                <a:solidFill>
                  <a:srgbClr val="FFFFFF"/>
                </a:solidFill>
                <a:latin typeface="나눔고딕"/>
                <a:ea typeface="나눔고딕"/>
              </a:rPr>
              <a:t>저장하기</a:t>
            </a: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altLang="ko-KR" sz="2400" spc="-1" dirty="0"/>
          </a:p>
          <a:p>
            <a:pPr marL="177840" indent="-177480">
              <a:lnSpc>
                <a:spcPct val="114000"/>
              </a:lnSpc>
              <a:buClr>
                <a:srgbClr val="FAC090"/>
              </a:buClr>
              <a:buFont typeface="Arial"/>
              <a:buChar char="•"/>
            </a:pP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소리</a:t>
            </a:r>
            <a:r>
              <a:rPr lang="en-US" altLang="ko-KR" sz="2400" b="1" strike="noStrike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녹음</a:t>
            </a:r>
            <a:r>
              <a:rPr lang="en-US" altLang="ko-KR" sz="2400" b="1" strike="noStrike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기능</a:t>
            </a:r>
            <a:r>
              <a:rPr lang="en-US" altLang="ko-KR" sz="2400" b="1" strike="noStrike" spc="-18" dirty="0">
                <a:solidFill>
                  <a:srgbClr val="FAC090"/>
                </a:solidFill>
                <a:latin typeface="나눔고딕"/>
                <a:ea typeface="나눔고딕"/>
              </a:rPr>
              <a:t> </a:t>
            </a:r>
            <a:r>
              <a:rPr lang="en-US" altLang="ko-KR" sz="2400" b="1" strike="noStrike" spc="-18" dirty="0" err="1">
                <a:solidFill>
                  <a:srgbClr val="FAC090"/>
                </a:solidFill>
                <a:latin typeface="나눔고딕"/>
                <a:ea typeface="나눔고딕"/>
              </a:rPr>
              <a:t>추가</a:t>
            </a:r>
            <a:endParaRPr lang="en-US" altLang="ko-KR" sz="2400" b="1" spc="-1" dirty="0"/>
          </a:p>
          <a:p>
            <a:pPr marL="177840" indent="-177480">
              <a:lnSpc>
                <a:spcPct val="114000"/>
              </a:lnSpc>
            </a:pP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altLang="ko-KR" sz="2400" spc="-1" dirty="0"/>
          </a:p>
          <a:p>
            <a:pPr marL="177840" indent="-177480">
              <a:lnSpc>
                <a:spcPct val="114000"/>
              </a:lnSpc>
            </a:pP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</a:pPr>
            <a:endParaRPr lang="en-US" sz="2200" b="0" strike="noStrike" spc="-1" dirty="0">
              <a:latin typeface="Arial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4"/>
          <p:cNvSpPr/>
          <p:nvPr/>
        </p:nvSpPr>
        <p:spPr>
          <a:xfrm>
            <a:off x="2069395" y="2461679"/>
            <a:ext cx="6187320" cy="2740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77800" indent="-177800">
              <a:lnSpc>
                <a:spcPct val="114000"/>
              </a:lnSpc>
            </a:pPr>
            <a:r>
              <a:rPr lang="ko-KR" altLang="en-US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개발자</a:t>
            </a:r>
            <a:r>
              <a:rPr lang="ko-KR" altLang="en-US" b="1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블로그</a:t>
            </a:r>
            <a:r>
              <a:rPr lang="ko-KR" altLang="en-US" b="1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주소</a:t>
            </a:r>
            <a:endParaRPr lang="en-US" altLang="ko-KR" sz="2400" b="1" spc="-18" dirty="0">
              <a:solidFill>
                <a:srgbClr val="FAC090"/>
              </a:solidFill>
              <a:latin typeface="나눔고딕"/>
              <a:ea typeface="나눔고딕"/>
            </a:endParaRPr>
          </a:p>
          <a:p>
            <a:pPr>
              <a:lnSpc>
                <a:spcPct val="114000"/>
              </a:lnSpc>
            </a:pPr>
            <a:r>
              <a:rPr lang="en-US" altLang="ko-KR" dirty="0">
                <a:solidFill>
                  <a:schemeClr val="bg1"/>
                </a:solidFill>
              </a:rPr>
              <a:t>https://94kimseongjun.tistory.com/106</a:t>
            </a:r>
            <a:r>
              <a:rPr lang="en-US" altLang="ko-KR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</a:p>
          <a:p>
            <a:pPr>
              <a:lnSpc>
                <a:spcPct val="114000"/>
              </a:lnSpc>
            </a:pPr>
            <a:endParaRPr lang="en-US" altLang="ko-KR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14000"/>
              </a:lnSpc>
            </a:pPr>
            <a:r>
              <a:rPr lang="en-US" altLang="ko-KR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</a:t>
            </a:r>
          </a:p>
          <a:p>
            <a:pPr>
              <a:lnSpc>
                <a:spcPct val="114000"/>
              </a:lnSpc>
            </a:pPr>
            <a:r>
              <a:rPr lang="ko-KR" altLang="en-US" sz="2400" b="1" spc="-18" dirty="0" err="1">
                <a:solidFill>
                  <a:srgbClr val="FAC090"/>
                </a:solidFill>
                <a:latin typeface="나눔고딕"/>
                <a:ea typeface="나눔고딕"/>
              </a:rPr>
              <a:t>깃허브</a:t>
            </a:r>
            <a:r>
              <a:rPr lang="ko-KR" altLang="en-US" b="1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400" b="1" spc="-18" dirty="0">
                <a:solidFill>
                  <a:srgbClr val="FAC090"/>
                </a:solidFill>
                <a:latin typeface="나눔고딕"/>
                <a:ea typeface="나눔고딕"/>
              </a:rPr>
              <a:t>주소</a:t>
            </a:r>
            <a:endParaRPr lang="en-US" altLang="ko-KR" sz="2400" b="1" spc="-18" dirty="0">
              <a:solidFill>
                <a:srgbClr val="FAC090"/>
              </a:solidFill>
              <a:latin typeface="나눔고딕"/>
              <a:ea typeface="나눔고딕"/>
            </a:endParaRPr>
          </a:p>
          <a:p>
            <a:pPr>
              <a:lnSpc>
                <a:spcPct val="114000"/>
              </a:lnSpc>
            </a:pPr>
            <a:r>
              <a:rPr lang="en-US" altLang="ko-KR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https://github.com/94Kimseongjun/DashCam.git</a:t>
            </a:r>
          </a:p>
          <a:p>
            <a:pPr>
              <a:lnSpc>
                <a:spcPct val="114000"/>
              </a:lnSpc>
            </a:pPr>
            <a:endParaRPr lang="en-US" sz="1200" b="0" strike="noStrike" spc="-1" dirty="0">
              <a:solidFill>
                <a:schemeClr val="bg1"/>
              </a:solidFill>
              <a:latin typeface="Arial"/>
            </a:endParaRPr>
          </a:p>
          <a:p>
            <a:pPr>
              <a:lnSpc>
                <a:spcPct val="114000"/>
              </a:lnSpc>
            </a:pPr>
            <a:endParaRPr lang="en-US" sz="1200" b="0" strike="noStrike" spc="-1" dirty="0">
              <a:solidFill>
                <a:schemeClr val="bg1"/>
              </a:solidFill>
              <a:latin typeface="Arial"/>
            </a:endParaRPr>
          </a:p>
          <a:p>
            <a:pPr>
              <a:lnSpc>
                <a:spcPct val="114000"/>
              </a:lnSpc>
            </a:pPr>
            <a:endParaRPr lang="en-US" sz="1200" b="0" strike="noStrike" spc="-1" dirty="0">
              <a:latin typeface="Arial"/>
            </a:endParaRPr>
          </a:p>
          <a:p>
            <a:pPr marL="177840" indent="-177480">
              <a:lnSpc>
                <a:spcPct val="114000"/>
              </a:lnSpc>
            </a:pPr>
            <a:endParaRPr lang="en-US" sz="1200" b="0" strike="noStrike" spc="-1" dirty="0">
              <a:latin typeface="Arial"/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A225E454-01B7-48A6-B4CF-9C480E36FC74}"/>
              </a:ext>
            </a:extLst>
          </p:cNvPr>
          <p:cNvSpPr/>
          <p:nvPr/>
        </p:nvSpPr>
        <p:spPr>
          <a:xfrm>
            <a:off x="309600" y="376920"/>
            <a:ext cx="56664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FF873C"/>
                </a:solidFill>
                <a:latin typeface="나눔고딕 ExtraBold"/>
                <a:ea typeface="나눔고딕 ExtraBold"/>
              </a:rPr>
              <a:t>05</a:t>
            </a:r>
            <a:endParaRPr lang="en-US" sz="3600" b="0" strike="noStrike" spc="-1" dirty="0">
              <a:latin typeface="Arial"/>
            </a:endParaRPr>
          </a:p>
        </p:txBody>
      </p:sp>
      <p:sp>
        <p:nvSpPr>
          <p:cNvPr id="8" name="Line 2">
            <a:extLst>
              <a:ext uri="{FF2B5EF4-FFF2-40B4-BE49-F238E27FC236}">
                <a16:creationId xmlns:a16="http://schemas.microsoft.com/office/drawing/2014/main" id="{EF01A570-577B-4A9A-B913-6714CD9470C7}"/>
              </a:ext>
            </a:extLst>
          </p:cNvPr>
          <p:cNvSpPr/>
          <p:nvPr/>
        </p:nvSpPr>
        <p:spPr>
          <a:xfrm flipH="1">
            <a:off x="431640" y="329400"/>
            <a:ext cx="1357200" cy="360"/>
          </a:xfrm>
          <a:prstGeom prst="line">
            <a:avLst/>
          </a:prstGeom>
          <a:ln w="3816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Line 3">
            <a:extLst>
              <a:ext uri="{FF2B5EF4-FFF2-40B4-BE49-F238E27FC236}">
                <a16:creationId xmlns:a16="http://schemas.microsoft.com/office/drawing/2014/main" id="{AEAD62C2-B626-43BB-9F31-6F5DF45DF0F8}"/>
              </a:ext>
            </a:extLst>
          </p:cNvPr>
          <p:cNvSpPr/>
          <p:nvPr/>
        </p:nvSpPr>
        <p:spPr>
          <a:xfrm flipH="1">
            <a:off x="431640" y="1420560"/>
            <a:ext cx="1321200" cy="360"/>
          </a:xfrm>
          <a:prstGeom prst="line">
            <a:avLst/>
          </a:prstGeom>
          <a:ln w="12600">
            <a:solidFill>
              <a:srgbClr val="FF873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TextShape 5">
            <a:extLst>
              <a:ext uri="{FF2B5EF4-FFF2-40B4-BE49-F238E27FC236}">
                <a16:creationId xmlns:a16="http://schemas.microsoft.com/office/drawing/2014/main" id="{018E2C73-DBD7-4F77-A898-6862383F0E48}"/>
              </a:ext>
            </a:extLst>
          </p:cNvPr>
          <p:cNvSpPr txBox="1"/>
          <p:nvPr/>
        </p:nvSpPr>
        <p:spPr>
          <a:xfrm>
            <a:off x="2147400" y="376920"/>
            <a:ext cx="6687000" cy="1087576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3600" b="0" strike="noStrike" spc="-97" dirty="0">
                <a:solidFill>
                  <a:srgbClr val="FFFFFF"/>
                </a:solidFill>
                <a:latin typeface="나눔고딕"/>
                <a:ea typeface="나눔고딕"/>
              </a:rPr>
              <a:t>소스 코드</a:t>
            </a:r>
            <a:endParaRPr lang="ko-KR" sz="3600" b="0" strike="noStrike" spc="-1" dirty="0">
              <a:solidFill>
                <a:srgbClr val="000000"/>
              </a:solidFill>
              <a:latin typeface="나눔고딕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2F2F2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2F2F2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2F2F2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9019</TotalTime>
  <Words>285</Words>
  <Application>Microsoft Office PowerPoint</Application>
  <PresentationFormat>화면 슬라이드 쇼(4:3)</PresentationFormat>
  <Paragraphs>75</Paragraphs>
  <Slides>10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Noto Sans CJK JP Regular</vt:lpstr>
      <vt:lpstr>StarSymbol</vt:lpstr>
      <vt:lpstr>나눔고딕</vt:lpstr>
      <vt:lpstr>나눔고딕 ExtraBold</vt:lpstr>
      <vt:lpstr>Arial</vt:lpstr>
      <vt:lpstr>Symbol</vt:lpstr>
      <vt:lpstr>Wingdings</vt:lpstr>
      <vt:lpstr>Office Theme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subject/>
  <dc:creator>네이버 한글캠페인</dc:creator>
  <dc:description/>
  <cp:lastModifiedBy>김성준</cp:lastModifiedBy>
  <cp:revision>25</cp:revision>
  <cp:lastPrinted>2011-08-28T20:58:26Z</cp:lastPrinted>
  <dcterms:created xsi:type="dcterms:W3CDTF">2011-08-16T07:24:57Z</dcterms:created>
  <dcterms:modified xsi:type="dcterms:W3CDTF">2019-07-15T07:46:39Z</dcterms:modified>
  <dc:language>ko-KR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화면 슬라이드 쇼(4:3)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8</vt:i4>
  </property>
</Properties>
</file>